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78" r:id="rId3"/>
    <p:sldId id="266" r:id="rId4"/>
    <p:sldId id="268" r:id="rId5"/>
    <p:sldId id="269" r:id="rId6"/>
    <p:sldId id="279" r:id="rId7"/>
    <p:sldId id="267" r:id="rId8"/>
    <p:sldId id="270" r:id="rId9"/>
    <p:sldId id="271" r:id="rId10"/>
    <p:sldId id="280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054D-77BE-47AF-BA51-3F503AAC96B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6462F-8F58-488C-B901-9658FB65F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ZOOM TM Timer </a:t>
            </a:r>
            <a:r>
              <a:rPr lang="en-US" dirty="0" smtClean="0"/>
              <a:t>Suggestions</a:t>
            </a:r>
            <a:br>
              <a:rPr lang="en-US" dirty="0" smtClean="0"/>
            </a:br>
            <a:r>
              <a:rPr lang="en-US" dirty="0" smtClean="0"/>
              <a:t>with Virtaul 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Kombol</a:t>
            </a:r>
          </a:p>
          <a:p>
            <a:r>
              <a:rPr lang="en-US" dirty="0" smtClean="0"/>
              <a:t>CL PM5 EH1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Screen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a Background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 – Green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if: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our computer cannot generate the background</a:t>
            </a:r>
          </a:p>
          <a:p>
            <a:pPr lvl="1"/>
            <a:r>
              <a:rPr lang="en-US" dirty="0" smtClean="0"/>
              <a:t>You don't like the way the generated background behaves </a:t>
            </a:r>
          </a:p>
          <a:p>
            <a:r>
              <a:rPr lang="en-US" dirty="0" smtClean="0"/>
              <a:t>To use a "Green Screen"</a:t>
            </a:r>
          </a:p>
          <a:p>
            <a:pPr lvl="1"/>
            <a:r>
              <a:rPr lang="en-US" dirty="0" smtClean="0"/>
              <a:t>The physical "Green Screen" can be any color as long as it is consistant</a:t>
            </a:r>
          </a:p>
          <a:p>
            <a:pPr lvl="2"/>
            <a:r>
              <a:rPr lang="en-US" dirty="0" smtClean="0"/>
              <a:t>e.g.</a:t>
            </a:r>
          </a:p>
          <a:p>
            <a:pPr lvl="3"/>
            <a:r>
              <a:rPr lang="en-US" dirty="0" smtClean="0"/>
              <a:t>A bed sheet</a:t>
            </a:r>
          </a:p>
          <a:p>
            <a:pPr lvl="4"/>
            <a:r>
              <a:rPr lang="en-US" dirty="0" smtClean="0"/>
              <a:t>Hung on a wall</a:t>
            </a:r>
          </a:p>
          <a:p>
            <a:pPr lvl="4"/>
            <a:r>
              <a:rPr lang="en-US" dirty="0" smtClean="0"/>
              <a:t>Draped over a room divider</a:t>
            </a:r>
          </a:p>
          <a:p>
            <a:pPr lvl="4"/>
            <a:r>
              <a:rPr lang="en-US" dirty="0" smtClean="0"/>
              <a:t>Held up by your teenage children</a:t>
            </a:r>
          </a:p>
          <a:p>
            <a:pPr lvl="3"/>
            <a:r>
              <a:rPr lang="en-US" dirty="0" smtClean="0"/>
              <a:t>A single color room divider</a:t>
            </a:r>
          </a:p>
          <a:p>
            <a:pPr lvl="3"/>
            <a:r>
              <a:rPr lang="en-US" dirty="0" smtClean="0"/>
              <a:t>A clear </a:t>
            </a:r>
            <a:r>
              <a:rPr lang="en-US" dirty="0" smtClean="0"/>
              <a:t>wall</a:t>
            </a:r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 – Green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Hints</a:t>
            </a:r>
          </a:p>
          <a:p>
            <a:pPr lvl="1"/>
            <a:r>
              <a:rPr lang="en-US" dirty="0" smtClean="0"/>
              <a:t>Use a vivid color</a:t>
            </a:r>
          </a:p>
          <a:p>
            <a:pPr lvl="2"/>
            <a:r>
              <a:rPr lang="en-US" dirty="0" smtClean="0"/>
              <a:t>That you won't be wearing	</a:t>
            </a:r>
          </a:p>
          <a:p>
            <a:pPr lvl="1"/>
            <a:r>
              <a:rPr lang="en-US" dirty="0" smtClean="0"/>
              <a:t>Avoid:</a:t>
            </a:r>
          </a:p>
          <a:p>
            <a:pPr lvl="2"/>
            <a:r>
              <a:rPr lang="en-US" dirty="0" smtClean="0"/>
              <a:t>White</a:t>
            </a:r>
          </a:p>
          <a:p>
            <a:pPr lvl="3"/>
            <a:r>
              <a:rPr lang="en-US" dirty="0" smtClean="0"/>
              <a:t>If you have grey hair it will be "tranparent"</a:t>
            </a:r>
          </a:p>
          <a:p>
            <a:pPr lvl="3"/>
            <a:r>
              <a:rPr lang="en-US" dirty="0" smtClean="0"/>
              <a:t>Whites of eyes will change</a:t>
            </a:r>
          </a:p>
          <a:p>
            <a:pPr lvl="2"/>
            <a:r>
              <a:rPr lang="en-US" dirty="0" smtClean="0"/>
              <a:t>Black or dark colors</a:t>
            </a:r>
          </a:p>
          <a:p>
            <a:pPr lvl="3"/>
            <a:r>
              <a:rPr lang="en-US" dirty="0" smtClean="0"/>
              <a:t>Anything dark you wear may be "transparent"</a:t>
            </a:r>
          </a:p>
          <a:p>
            <a:pPr lvl="4"/>
            <a:r>
              <a:rPr lang="en-US" dirty="0" smtClean="0"/>
              <a:t>Headset, glasses, etc.</a:t>
            </a:r>
          </a:p>
          <a:p>
            <a:pPr lvl="2"/>
            <a:r>
              <a:rPr lang="en-US" dirty="0" smtClean="0"/>
              <a:t>Grey tends to be interpreted as a shade of black</a:t>
            </a:r>
          </a:p>
          <a:p>
            <a:pPr lvl="1"/>
            <a:r>
              <a:rPr lang="en-US" dirty="0" smtClean="0"/>
              <a:t>Experiment before using!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 – Green Screen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Follow the procedures to download the colored .jpgs documented in the </a:t>
            </a:r>
            <a:r>
              <a:rPr lang="en-US" i="1" dirty="0" smtClean="0"/>
              <a:t>Computer Rendered</a:t>
            </a:r>
            <a:r>
              <a:rPr lang="en-US" dirty="0" smtClean="0"/>
              <a:t> section</a:t>
            </a:r>
          </a:p>
          <a:p>
            <a:r>
              <a:rPr lang="en-US" dirty="0" smtClean="0"/>
              <a:t>Click the </a:t>
            </a:r>
            <a:r>
              <a:rPr lang="en-US" b="1" dirty="0" smtClean="0"/>
              <a:t>up-arrow</a:t>
            </a:r>
            <a:r>
              <a:rPr lang="en-US" dirty="0" smtClean="0"/>
              <a:t> to right of the </a:t>
            </a:r>
            <a:r>
              <a:rPr lang="en-US" i="1" dirty="0" smtClean="0"/>
              <a:t>Stop Video </a:t>
            </a:r>
            <a:r>
              <a:rPr lang="en-US" dirty="0" smtClean="0"/>
              <a:t>icon</a:t>
            </a:r>
          </a:p>
          <a:p>
            <a:r>
              <a:rPr lang="en-US" dirty="0" smtClean="0"/>
              <a:t>Select </a:t>
            </a:r>
            <a:r>
              <a:rPr lang="en-US" i="1" dirty="0" smtClean="0"/>
              <a:t>Choose Virtual Background</a:t>
            </a:r>
          </a:p>
          <a:p>
            <a:r>
              <a:rPr lang="en-US" dirty="0" smtClean="0"/>
              <a:t>On the </a:t>
            </a:r>
            <a:r>
              <a:rPr lang="en-US" i="1" dirty="0" smtClean="0"/>
              <a:t>Settings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/>
              <a:t>Ensure </a:t>
            </a:r>
            <a:r>
              <a:rPr lang="en-US" i="1" dirty="0" smtClean="0"/>
              <a:t>Using a Green Screen </a:t>
            </a:r>
            <a:r>
              <a:rPr lang="en-US" dirty="0" smtClean="0"/>
              <a:t>is checked</a:t>
            </a:r>
          </a:p>
          <a:p>
            <a:pPr lvl="1"/>
            <a:r>
              <a:rPr lang="en-US" dirty="0" smtClean="0"/>
              <a:t>There is a small + in a box</a:t>
            </a:r>
          </a:p>
          <a:p>
            <a:pPr lvl="2"/>
            <a:r>
              <a:rPr lang="en-US" dirty="0" smtClean="0"/>
              <a:t>Click on the + and then Add Image</a:t>
            </a:r>
          </a:p>
          <a:p>
            <a:pPr lvl="2"/>
            <a:r>
              <a:rPr lang="en-US" dirty="0" smtClean="0"/>
              <a:t>Find where you saved the color .jpgs</a:t>
            </a:r>
          </a:p>
          <a:p>
            <a:pPr lvl="2"/>
            <a:r>
              <a:rPr lang="en-US" dirty="0" smtClean="0"/>
              <a:t>Add each of the images</a:t>
            </a:r>
          </a:p>
          <a:p>
            <a:pPr lvl="2"/>
            <a:r>
              <a:rPr lang="en-US" dirty="0" smtClean="0"/>
              <a:t>Note: the backgrounds are ordered in the sequence you add them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Rendered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/>
              <a:t>No background </a:t>
            </a:r>
          </a:p>
          <a:p>
            <a:pPr lvl="1">
              <a:buNone/>
            </a:pPr>
            <a:r>
              <a:rPr lang="en-US" i="1" dirty="0" smtClean="0"/>
              <a:t>- or -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background of your choice that is not too busy</a:t>
            </a:r>
          </a:p>
          <a:p>
            <a:r>
              <a:rPr lang="en-US" dirty="0" smtClean="0"/>
              <a:t>At each time interval change the background to the appropriate color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smtClean="0"/>
              <a:t>5 min. – green.jpg</a:t>
            </a:r>
          </a:p>
          <a:p>
            <a:pPr lvl="2"/>
            <a:r>
              <a:rPr lang="en-US" dirty="0" smtClean="0"/>
              <a:t>6 min. – yellow.jpg</a:t>
            </a:r>
          </a:p>
          <a:p>
            <a:pPr lvl="2"/>
            <a:r>
              <a:rPr lang="en-US" dirty="0" smtClean="0"/>
              <a:t>7 min. – red.jpg</a:t>
            </a:r>
          </a:p>
          <a:p>
            <a:r>
              <a:rPr lang="en-US" dirty="0" smtClean="0"/>
              <a:t>Reset to default after the speaker is done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Background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ZOOM has two ways to show a background</a:t>
            </a:r>
          </a:p>
          <a:p>
            <a:pPr lvl="1"/>
            <a:r>
              <a:rPr lang="en-US" dirty="0" smtClean="0"/>
              <a:t>Computer rendered</a:t>
            </a:r>
          </a:p>
          <a:p>
            <a:pPr lvl="2"/>
            <a:r>
              <a:rPr lang="en-US" dirty="0" smtClean="0"/>
              <a:t>Computer will analyze your background</a:t>
            </a:r>
          </a:p>
          <a:p>
            <a:pPr lvl="3"/>
            <a:r>
              <a:rPr lang="en-US" dirty="0" smtClean="0"/>
              <a:t>Replace it with a background of your choice</a:t>
            </a:r>
          </a:p>
          <a:p>
            <a:pPr lvl="2"/>
            <a:r>
              <a:rPr lang="en-US" dirty="0" smtClean="0"/>
              <a:t>Requires more powerful computer</a:t>
            </a:r>
          </a:p>
          <a:p>
            <a:pPr lvl="3"/>
            <a:r>
              <a:rPr lang="en-US" dirty="0" smtClean="0"/>
              <a:t>i5 quad core processor</a:t>
            </a:r>
          </a:p>
          <a:p>
            <a:pPr lvl="1"/>
            <a:r>
              <a:rPr lang="en-US" dirty="0" smtClean="0"/>
              <a:t>"Green screen"</a:t>
            </a:r>
          </a:p>
          <a:p>
            <a:pPr lvl="2"/>
            <a:r>
              <a:rPr lang="en-US" dirty="0" smtClean="0"/>
              <a:t>Requires a consistant background (any solid color)</a:t>
            </a:r>
          </a:p>
          <a:p>
            <a:pPr lvl="3"/>
            <a:r>
              <a:rPr lang="en-US" dirty="0" smtClean="0"/>
              <a:t>Need to be different color than the participant and clothes</a:t>
            </a:r>
          </a:p>
          <a:p>
            <a:pPr lvl="4"/>
            <a:r>
              <a:rPr lang="en-US" dirty="0" smtClean="0"/>
              <a:t>e.g. if the background is green anything green the participant is wearing will be "transparent"</a:t>
            </a:r>
          </a:p>
          <a:p>
            <a:pPr lvl="2"/>
            <a:r>
              <a:rPr lang="en-US" dirty="0" smtClean="0"/>
              <a:t>Green is the typical color used by pros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</a:t>
            </a:r>
          </a:p>
          <a:p>
            <a:pPr lvl="1"/>
            <a:r>
              <a:rPr lang="en-US" dirty="0" smtClean="0"/>
              <a:t>Use a color as the background to signal time</a:t>
            </a:r>
          </a:p>
          <a:p>
            <a:pPr lvl="1"/>
            <a:r>
              <a:rPr lang="en-US" dirty="0" smtClean="0"/>
              <a:t>Need three photos (green, yellow, and red)</a:t>
            </a:r>
          </a:p>
          <a:p>
            <a:pPr lvl="2"/>
            <a:r>
              <a:rPr lang="en-US" dirty="0" smtClean="0"/>
              <a:t>Usually a .jpg file</a:t>
            </a:r>
          </a:p>
          <a:p>
            <a:pPr lvl="1"/>
            <a:r>
              <a:rPr lang="en-US" dirty="0" smtClean="0"/>
              <a:t>Switch the background to the appropriate color at the proper time</a:t>
            </a:r>
          </a:p>
          <a:p>
            <a:pPr lvl="2"/>
            <a:r>
              <a:rPr lang="en-US" dirty="0" smtClean="0"/>
              <a:t>Use any other background at all other times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Can see the timer</a:t>
            </a:r>
          </a:p>
          <a:p>
            <a:pPr lvl="1"/>
            <a:r>
              <a:rPr lang="en-US" dirty="0" smtClean="0"/>
              <a:t>Background fills rest of video screen and is easily noticed by speaker</a:t>
            </a:r>
          </a:p>
          <a:p>
            <a:pPr lvl="1"/>
            <a:r>
              <a:rPr lang="en-US" dirty="0" smtClean="0"/>
              <a:t>Easy for timer to use</a:t>
            </a:r>
          </a:p>
          <a:p>
            <a:pPr lvl="1"/>
            <a:r>
              <a:rPr lang="en-US" dirty="0" smtClean="0"/>
              <a:t>Easiest for audience to use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May need a more powerful computer if don't have a "green screen"</a:t>
            </a:r>
          </a:p>
          <a:p>
            <a:pPr lvl="1"/>
            <a:r>
              <a:rPr lang="en-US" dirty="0" smtClean="0"/>
              <a:t>More work for the timer to set up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Rendered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a Background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 – Compter Rendered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Easiest to do</a:t>
            </a:r>
          </a:p>
          <a:p>
            <a:r>
              <a:rPr lang="en-US" dirty="0" smtClean="0"/>
              <a:t>Download the colored </a:t>
            </a:r>
            <a:r>
              <a:rPr lang="en-US" i="1" dirty="0" smtClean="0"/>
              <a:t>.jpg </a:t>
            </a:r>
            <a:r>
              <a:rPr lang="en-US" dirty="0" smtClean="0"/>
              <a:t>files:</a:t>
            </a:r>
          </a:p>
          <a:p>
            <a:pPr lvl="1"/>
            <a:r>
              <a:rPr lang="en-US" i="1" dirty="0" smtClean="0"/>
              <a:t>mcdowellnc.toastmastersclubs.org</a:t>
            </a:r>
          </a:p>
          <a:p>
            <a:pPr lvl="2"/>
            <a:r>
              <a:rPr lang="en-US" dirty="0" smtClean="0"/>
              <a:t>Under </a:t>
            </a:r>
            <a:r>
              <a:rPr lang="en-US" i="1" dirty="0" smtClean="0"/>
              <a:t>Main Menu </a:t>
            </a:r>
            <a:r>
              <a:rPr lang="en-US" dirty="0" smtClean="0"/>
              <a:t>click on </a:t>
            </a:r>
          </a:p>
          <a:p>
            <a:pPr lvl="3"/>
            <a:r>
              <a:rPr lang="en-US" i="1" dirty="0" smtClean="0"/>
              <a:t>McDowell PowerPoints, etc.</a:t>
            </a:r>
          </a:p>
          <a:p>
            <a:pPr lvl="3"/>
            <a:r>
              <a:rPr lang="en-US" i="1" dirty="0" smtClean="0"/>
              <a:t>Timer Cards</a:t>
            </a:r>
          </a:p>
          <a:p>
            <a:pPr lvl="3"/>
            <a:r>
              <a:rPr lang="en-US" dirty="0" smtClean="0"/>
              <a:t>Download </a:t>
            </a:r>
            <a:r>
              <a:rPr lang="en-US" i="1" dirty="0" smtClean="0"/>
              <a:t>green.jpg, yellow.jpg, </a:t>
            </a:r>
            <a:r>
              <a:rPr lang="en-US" dirty="0" smtClean="0"/>
              <a:t>and</a:t>
            </a:r>
            <a:r>
              <a:rPr lang="en-US" i="1" dirty="0" smtClean="0"/>
              <a:t> red.jpg </a:t>
            </a:r>
          </a:p>
          <a:p>
            <a:pPr lvl="4"/>
            <a:r>
              <a:rPr lang="en-US" dirty="0" smtClean="0"/>
              <a:t>Put them where you can locate them on your computer later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Rendered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Click the </a:t>
            </a:r>
            <a:r>
              <a:rPr lang="en-US" b="1" dirty="0" smtClean="0"/>
              <a:t>up-arrow</a:t>
            </a:r>
            <a:r>
              <a:rPr lang="en-US" dirty="0" smtClean="0"/>
              <a:t> to right of the </a:t>
            </a:r>
            <a:r>
              <a:rPr lang="en-US" i="1" dirty="0" smtClean="0"/>
              <a:t>Stop Video </a:t>
            </a:r>
            <a:r>
              <a:rPr lang="en-US" dirty="0" smtClean="0"/>
              <a:t>icon</a:t>
            </a:r>
          </a:p>
          <a:p>
            <a:r>
              <a:rPr lang="en-US" dirty="0" smtClean="0"/>
              <a:t>Select </a:t>
            </a:r>
            <a:r>
              <a:rPr lang="en-US" i="1" dirty="0" smtClean="0"/>
              <a:t>Choose Virtual Background</a:t>
            </a:r>
          </a:p>
          <a:p>
            <a:r>
              <a:rPr lang="en-US" dirty="0" smtClean="0"/>
              <a:t>On the </a:t>
            </a:r>
            <a:r>
              <a:rPr lang="en-US" i="1" dirty="0" smtClean="0"/>
              <a:t>Settings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/>
              <a:t>If there is a warning window that the computer doesn't meet requirements	</a:t>
            </a:r>
          </a:p>
          <a:p>
            <a:pPr lvl="2"/>
            <a:r>
              <a:rPr lang="en-US" dirty="0" smtClean="0"/>
              <a:t>Follow instructions in the </a:t>
            </a:r>
            <a:r>
              <a:rPr lang="en-US" i="1" dirty="0" smtClean="0"/>
              <a:t>Green Screen </a:t>
            </a:r>
            <a:r>
              <a:rPr lang="en-US" dirty="0" smtClean="0"/>
              <a:t>section (after this segement) </a:t>
            </a:r>
          </a:p>
          <a:p>
            <a:pPr lvl="1"/>
            <a:r>
              <a:rPr lang="en-US" dirty="0" smtClean="0"/>
              <a:t>On the small + in a box</a:t>
            </a:r>
          </a:p>
          <a:p>
            <a:pPr lvl="2"/>
            <a:r>
              <a:rPr lang="en-US" dirty="0" smtClean="0"/>
              <a:t>Click on the + and then </a:t>
            </a:r>
            <a:r>
              <a:rPr lang="en-US" i="1" dirty="0" smtClean="0"/>
              <a:t>Add Image</a:t>
            </a:r>
          </a:p>
          <a:p>
            <a:pPr lvl="2"/>
            <a:r>
              <a:rPr lang="en-US" dirty="0" smtClean="0"/>
              <a:t>Locate the saved the color .jpgs</a:t>
            </a:r>
          </a:p>
          <a:p>
            <a:pPr lvl="2"/>
            <a:r>
              <a:rPr lang="en-US" dirty="0" smtClean="0"/>
              <a:t>Add each of the images</a:t>
            </a:r>
          </a:p>
          <a:p>
            <a:pPr lvl="2"/>
            <a:r>
              <a:rPr lang="en-US" dirty="0" smtClean="0"/>
              <a:t>Note: the backgrounds are ordered in the sequence added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Rendered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background </a:t>
            </a:r>
          </a:p>
          <a:p>
            <a:pPr lvl="1">
              <a:buNone/>
            </a:pPr>
            <a:r>
              <a:rPr lang="en-US" i="1" dirty="0" smtClean="0"/>
              <a:t>- or -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background of your choice that is not too busy</a:t>
            </a:r>
          </a:p>
          <a:p>
            <a:r>
              <a:rPr lang="en-US" dirty="0" smtClean="0"/>
              <a:t>At each time interval change the background to the appropriate color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smtClean="0"/>
              <a:t>5 min. – green.jpg</a:t>
            </a:r>
          </a:p>
          <a:p>
            <a:pPr lvl="2"/>
            <a:r>
              <a:rPr lang="en-US" dirty="0" smtClean="0"/>
              <a:t>6 min. – yellow.jpg</a:t>
            </a:r>
          </a:p>
          <a:p>
            <a:pPr lvl="2"/>
            <a:r>
              <a:rPr lang="en-US" dirty="0" smtClean="0"/>
              <a:t>7 min. – red.jpg</a:t>
            </a:r>
          </a:p>
          <a:p>
            <a:r>
              <a:rPr lang="en-US" dirty="0" smtClean="0"/>
              <a:t>Reset to default after the speaker is done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565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ZOOM TM Timer Suggestions with Virtaul Background</vt:lpstr>
      <vt:lpstr>Using a Background</vt:lpstr>
      <vt:lpstr>Background</vt:lpstr>
      <vt:lpstr>Background</vt:lpstr>
      <vt:lpstr>Background</vt:lpstr>
      <vt:lpstr>Computer Rendered</vt:lpstr>
      <vt:lpstr>BG – Compter Rendered</vt:lpstr>
      <vt:lpstr>Computer Rendered</vt:lpstr>
      <vt:lpstr>Computer Rendered Use</vt:lpstr>
      <vt:lpstr>Green Screen</vt:lpstr>
      <vt:lpstr>BG – Green Screen</vt:lpstr>
      <vt:lpstr>BG – Green Screen</vt:lpstr>
      <vt:lpstr>BG – Green Screen Use</vt:lpstr>
      <vt:lpstr>Computer Rendered 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 TM Timer Suggestions</dc:title>
  <dc:creator>ajkombol</dc:creator>
  <cp:lastModifiedBy>ajkombol</cp:lastModifiedBy>
  <cp:revision>52</cp:revision>
  <dcterms:created xsi:type="dcterms:W3CDTF">2020-04-01T15:00:11Z</dcterms:created>
  <dcterms:modified xsi:type="dcterms:W3CDTF">2020-04-15T00:36:38Z</dcterms:modified>
</cp:coreProperties>
</file>