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77" r:id="rId3"/>
    <p:sldId id="260" r:id="rId4"/>
    <p:sldId id="283" r:id="rId5"/>
    <p:sldId id="262" r:id="rId6"/>
    <p:sldId id="261" r:id="rId7"/>
    <p:sldId id="263" r:id="rId8"/>
    <p:sldId id="264" r:id="rId9"/>
    <p:sldId id="265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E054D-77BE-47AF-BA51-3F503AAC96B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6462F-8F58-488C-B901-9658FB65F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cdowellnc.toastmastersclub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ZOOM TM Timer </a:t>
            </a:r>
            <a:r>
              <a:rPr lang="en-US" dirty="0" smtClean="0"/>
              <a:t>Suggestions</a:t>
            </a:r>
            <a:br>
              <a:rPr lang="en-US" dirty="0" smtClean="0"/>
            </a:br>
            <a:r>
              <a:rPr lang="en-US" dirty="0" smtClean="0"/>
              <a:t>with the Zoom Share Option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Tony Kombol</a:t>
            </a:r>
          </a:p>
          <a:p>
            <a:r>
              <a:rPr lang="en-US" dirty="0" smtClean="0"/>
              <a:t>CL PM5 EH1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Participants can:</a:t>
            </a:r>
          </a:p>
          <a:p>
            <a:pPr lvl="1"/>
            <a:r>
              <a:rPr lang="en-US" dirty="0" smtClean="0"/>
              <a:t>Switch between Pinned video and presenter</a:t>
            </a:r>
          </a:p>
          <a:p>
            <a:pPr lvl="2"/>
            <a:r>
              <a:rPr lang="en-US" dirty="0" smtClean="0"/>
              <a:t>Toggle button top right in Thumbnail view</a:t>
            </a:r>
          </a:p>
          <a:p>
            <a:pPr lvl="2"/>
            <a:r>
              <a:rPr lang="en-US" dirty="0" smtClean="0"/>
              <a:t>Note: if no one is pinned the Sharer is default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a PowerPoint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a PowerPoint presentaion</a:t>
            </a:r>
          </a:p>
          <a:p>
            <a:pPr lvl="1"/>
            <a:r>
              <a:rPr lang="en-US" dirty="0" smtClean="0"/>
              <a:t>5</a:t>
            </a:r>
            <a:r>
              <a:rPr lang="en-US" dirty="0" smtClean="0"/>
              <a:t> </a:t>
            </a:r>
            <a:r>
              <a:rPr lang="en-US" dirty="0" smtClean="0"/>
              <a:t>slides</a:t>
            </a:r>
          </a:p>
          <a:p>
            <a:pPr lvl="2"/>
            <a:r>
              <a:rPr lang="en-US" dirty="0" smtClean="0"/>
              <a:t>First blank or neutral</a:t>
            </a:r>
          </a:p>
          <a:p>
            <a:pPr lvl="2"/>
            <a:r>
              <a:rPr lang="en-US" dirty="0" smtClean="0"/>
              <a:t>Second</a:t>
            </a:r>
            <a:r>
              <a:rPr lang="en-US" dirty="0" smtClean="0"/>
              <a:t> </a:t>
            </a:r>
            <a:r>
              <a:rPr lang="en-US" dirty="0" smtClean="0"/>
              <a:t>Green</a:t>
            </a:r>
          </a:p>
          <a:p>
            <a:pPr lvl="2"/>
            <a:r>
              <a:rPr lang="en-US" dirty="0" smtClean="0"/>
              <a:t>Third</a:t>
            </a:r>
            <a:r>
              <a:rPr lang="en-US" dirty="0" smtClean="0"/>
              <a:t> </a:t>
            </a:r>
            <a:r>
              <a:rPr lang="en-US" dirty="0" smtClean="0"/>
              <a:t>Yellow</a:t>
            </a:r>
          </a:p>
          <a:p>
            <a:pPr lvl="2"/>
            <a:r>
              <a:rPr lang="en-US" dirty="0" smtClean="0"/>
              <a:t>Fouth</a:t>
            </a:r>
            <a:r>
              <a:rPr lang="en-US" dirty="0" smtClean="0"/>
              <a:t> Red</a:t>
            </a:r>
          </a:p>
          <a:p>
            <a:pPr lvl="2"/>
            <a:r>
              <a:rPr lang="en-US" dirty="0" smtClean="0"/>
              <a:t>Fifth blank or neutral</a:t>
            </a:r>
            <a:endParaRPr lang="en-US" dirty="0" smtClean="0"/>
          </a:p>
          <a:p>
            <a:pPr lvl="1"/>
            <a:r>
              <a:rPr lang="en-US" dirty="0" smtClean="0"/>
              <a:t>Include the letters G, Y, and R as appropriate</a:t>
            </a:r>
          </a:p>
          <a:p>
            <a:pPr lvl="2"/>
            <a:r>
              <a:rPr lang="en-US" dirty="0" smtClean="0"/>
              <a:t>Assists identification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Start with the first blank slide</a:t>
            </a:r>
          </a:p>
          <a:p>
            <a:pPr lvl="1"/>
            <a:r>
              <a:rPr lang="en-US" dirty="0" smtClean="0"/>
              <a:t>Change the slide as the time progresses</a:t>
            </a:r>
          </a:p>
          <a:p>
            <a:pPr lvl="2"/>
            <a:r>
              <a:rPr lang="en-US" dirty="0" smtClean="0"/>
              <a:t>Stop on the Red</a:t>
            </a:r>
          </a:p>
          <a:p>
            <a:pPr lvl="2"/>
            <a:r>
              <a:rPr lang="en-US" dirty="0" smtClean="0"/>
              <a:t>The space bar usually advances</a:t>
            </a:r>
          </a:p>
          <a:p>
            <a:pPr lvl="3"/>
            <a:r>
              <a:rPr lang="en-US" dirty="0" smtClean="0"/>
              <a:t>Somes that will confuse Zoom</a:t>
            </a:r>
          </a:p>
          <a:p>
            <a:pPr lvl="2"/>
            <a:r>
              <a:rPr lang="en-US" dirty="0" smtClean="0"/>
              <a:t>&lt;page up&gt;, &lt;page down&gt;, up and down arrows can be used</a:t>
            </a:r>
          </a:p>
          <a:p>
            <a:pPr lvl="3"/>
            <a:r>
              <a:rPr lang="en-US" dirty="0" smtClean="0"/>
              <a:t>Use &lt;page up&gt; to reset for next speaker</a:t>
            </a:r>
          </a:p>
          <a:p>
            <a:pPr lvl="1"/>
            <a:r>
              <a:rPr lang="en-US" dirty="0" smtClean="0"/>
              <a:t>The last slide is a "safety"</a:t>
            </a:r>
          </a:p>
          <a:p>
            <a:pPr lvl="2"/>
            <a:r>
              <a:rPr lang="en-US" dirty="0" smtClean="0"/>
              <a:t>PowerPoint show closes after the last slide</a:t>
            </a:r>
          </a:p>
          <a:p>
            <a:pPr lvl="3"/>
            <a:r>
              <a:rPr lang="en-US" dirty="0" smtClean="0"/>
              <a:t>Will need to restart PowerPoint show for next speaker</a:t>
            </a:r>
          </a:p>
          <a:p>
            <a:pPr lvl="2"/>
            <a:r>
              <a:rPr lang="en-US" dirty="0" smtClean="0"/>
              <a:t>With the safety slide you can accidentally go forward one more slide without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Fairly easy to do for timer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Everyone will see the PowerPoint Only by default</a:t>
            </a:r>
          </a:p>
          <a:p>
            <a:pPr lvl="2"/>
            <a:r>
              <a:rPr lang="en-US" dirty="0" smtClean="0"/>
              <a:t>Options for participants to change what they see</a:t>
            </a:r>
          </a:p>
          <a:p>
            <a:pPr lvl="1"/>
            <a:r>
              <a:rPr lang="en-US" dirty="0" smtClean="0"/>
              <a:t>A Thumbnail view of participants will still be available</a:t>
            </a:r>
          </a:p>
          <a:p>
            <a:pPr lvl="2"/>
            <a:r>
              <a:rPr lang="en-US" dirty="0" smtClean="0"/>
              <a:t>On the side or top</a:t>
            </a:r>
          </a:p>
          <a:p>
            <a:pPr lvl="2"/>
            <a:r>
              <a:rPr lang="en-US" dirty="0" smtClean="0"/>
              <a:t>Individuals can pin any participant</a:t>
            </a:r>
          </a:p>
          <a:p>
            <a:pPr lvl="3"/>
            <a:r>
              <a:rPr lang="en-US" dirty="0" smtClean="0"/>
              <a:t>Shared PowerPoint screen will become a thumbnail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the </a:t>
            </a:r>
            <a:r>
              <a:rPr lang="en-US" i="1" dirty="0" smtClean="0"/>
              <a:t>stoplight.pptx</a:t>
            </a:r>
            <a:r>
              <a:rPr lang="en-US" dirty="0" smtClean="0"/>
              <a:t> slide show</a:t>
            </a:r>
          </a:p>
          <a:p>
            <a:pPr lvl="1"/>
            <a:r>
              <a:rPr lang="en-US" i="1" dirty="0" smtClean="0">
                <a:hlinkClick r:id="rId2"/>
              </a:rPr>
              <a:t>http://mcdowellnc.toastmastersclubs.org</a:t>
            </a:r>
            <a:endParaRPr lang="en-US" i="1" dirty="0" smtClean="0"/>
          </a:p>
          <a:p>
            <a:pPr lvl="2"/>
            <a:r>
              <a:rPr lang="en-US" dirty="0" smtClean="0"/>
              <a:t>Under </a:t>
            </a:r>
            <a:r>
              <a:rPr lang="en-US" i="1" dirty="0" smtClean="0"/>
              <a:t>Main Menu</a:t>
            </a:r>
          </a:p>
          <a:p>
            <a:pPr lvl="3"/>
            <a:r>
              <a:rPr lang="en-US" i="1" dirty="0" smtClean="0"/>
              <a:t>McDowell PowerPoints, etc.</a:t>
            </a:r>
          </a:p>
          <a:p>
            <a:pPr lvl="3"/>
            <a:r>
              <a:rPr lang="en-US" i="1" dirty="0" smtClean="0"/>
              <a:t>Timer Cards</a:t>
            </a:r>
          </a:p>
          <a:p>
            <a:pPr lvl="3"/>
            <a:r>
              <a:rPr lang="en-US" dirty="0" smtClean="0"/>
              <a:t>Download </a:t>
            </a:r>
            <a:r>
              <a:rPr lang="en-US" i="1" dirty="0" smtClean="0"/>
              <a:t>stoplight.pptx</a:t>
            </a:r>
          </a:p>
          <a:p>
            <a:pPr lvl="4"/>
            <a:r>
              <a:rPr lang="en-US" dirty="0" smtClean="0"/>
              <a:t>Note: there are individual green, yellow and red ppts available also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Start </a:t>
            </a:r>
            <a:r>
              <a:rPr lang="en-US" i="1" dirty="0" smtClean="0"/>
              <a:t>stoplight.pptx</a:t>
            </a:r>
          </a:p>
          <a:p>
            <a:pPr lvl="1"/>
            <a:r>
              <a:rPr lang="en-US" dirty="0" smtClean="0"/>
              <a:t>Do not stop the PowerPoint</a:t>
            </a:r>
          </a:p>
          <a:p>
            <a:r>
              <a:rPr lang="en-US" dirty="0" smtClean="0"/>
              <a:t>Switch back to ZOOM</a:t>
            </a:r>
          </a:p>
          <a:p>
            <a:pPr lvl="3"/>
            <a:r>
              <a:rPr lang="en-US" dirty="0" smtClean="0"/>
              <a:t>Windows: &lt;alt&gt; + &lt;tab&gt; until ZOOM display screen is located</a:t>
            </a:r>
          </a:p>
          <a:p>
            <a:pPr lvl="3"/>
            <a:r>
              <a:rPr lang="en-US" dirty="0"/>
              <a:t>m</a:t>
            </a:r>
            <a:r>
              <a:rPr lang="en-US" dirty="0" smtClean="0"/>
              <a:t>acOS: &lt;command&gt; + &lt;tab&gt; until ZOOM icon is selected</a:t>
            </a:r>
          </a:p>
          <a:p>
            <a:pPr lvl="1"/>
            <a:r>
              <a:rPr lang="en-US" dirty="0" smtClean="0"/>
              <a:t>Select Share at the bottom of the screen</a:t>
            </a:r>
          </a:p>
          <a:p>
            <a:pPr lvl="1"/>
            <a:r>
              <a:rPr lang="en-US" dirty="0" smtClean="0"/>
              <a:t>Find the PowerPoint Presentation</a:t>
            </a:r>
          </a:p>
          <a:p>
            <a:pPr lvl="2"/>
            <a:r>
              <a:rPr lang="en-US" dirty="0" smtClean="0"/>
              <a:t>Note: you will see two screens for PowerPoint</a:t>
            </a:r>
          </a:p>
          <a:p>
            <a:pPr lvl="3"/>
            <a:r>
              <a:rPr lang="en-US" dirty="0" smtClean="0"/>
              <a:t>One is for editing and starting </a:t>
            </a:r>
            <a:r>
              <a:rPr lang="en-US" dirty="0" smtClean="0"/>
              <a:t>PowerPoint</a:t>
            </a:r>
            <a:endParaRPr lang="en-US" dirty="0" smtClean="0"/>
          </a:p>
          <a:p>
            <a:pPr lvl="3"/>
            <a:r>
              <a:rPr lang="en-US" dirty="0" smtClean="0"/>
              <a:t>The other is the presentation (PowerPoint Slide Show)</a:t>
            </a:r>
          </a:p>
          <a:p>
            <a:pPr lvl="1"/>
            <a:r>
              <a:rPr lang="en-US" dirty="0" smtClean="0"/>
              <a:t>Select </a:t>
            </a:r>
            <a:r>
              <a:rPr lang="en-US" b="1" dirty="0" smtClean="0"/>
              <a:t>PowerPoint Slide Show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participants will see the slide show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All participants should have a thumbnail side window</a:t>
            </a:r>
          </a:p>
          <a:p>
            <a:pPr lvl="2"/>
            <a:r>
              <a:rPr lang="en-US" dirty="0" smtClean="0"/>
              <a:t>Thumbnail options:</a:t>
            </a:r>
          </a:p>
          <a:p>
            <a:pPr lvl="3"/>
            <a:r>
              <a:rPr lang="en-US" dirty="0" smtClean="0"/>
              <a:t>Top left</a:t>
            </a:r>
          </a:p>
          <a:p>
            <a:pPr lvl="4"/>
            <a:r>
              <a:rPr lang="en-US" dirty="0" smtClean="0"/>
              <a:t>Hide thumbnails</a:t>
            </a:r>
          </a:p>
          <a:p>
            <a:pPr lvl="4"/>
            <a:r>
              <a:rPr lang="en-US" dirty="0" smtClean="0"/>
              <a:t>Show sharing view</a:t>
            </a:r>
          </a:p>
          <a:p>
            <a:pPr lvl="4"/>
            <a:r>
              <a:rPr lang="en-US" dirty="0" smtClean="0"/>
              <a:t>Show thumbnail video (all)</a:t>
            </a:r>
          </a:p>
          <a:p>
            <a:pPr lvl="3"/>
            <a:r>
              <a:rPr lang="en-US" dirty="0" smtClean="0"/>
              <a:t>Top right</a:t>
            </a:r>
          </a:p>
          <a:p>
            <a:pPr lvl="4"/>
            <a:r>
              <a:rPr lang="en-US" dirty="0" smtClean="0"/>
              <a:t>Toggles between shared screen and the presenter camera</a:t>
            </a:r>
          </a:p>
          <a:p>
            <a:pPr lvl="3"/>
            <a:r>
              <a:rPr lang="en-US" dirty="0" smtClean="0"/>
              <a:t>Note: the sharer will not see the Top right toggle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Participants can:</a:t>
            </a:r>
          </a:p>
          <a:p>
            <a:pPr lvl="1"/>
            <a:r>
              <a:rPr lang="en-US" dirty="0" smtClean="0"/>
              <a:t>Pin an individual</a:t>
            </a:r>
          </a:p>
          <a:p>
            <a:pPr lvl="2"/>
            <a:r>
              <a:rPr lang="en-US" dirty="0" smtClean="0"/>
              <a:t>In thumbnails</a:t>
            </a:r>
          </a:p>
          <a:p>
            <a:pPr lvl="3"/>
            <a:r>
              <a:rPr lang="en-US" dirty="0" smtClean="0"/>
              <a:t>Click top right double bar</a:t>
            </a:r>
          </a:p>
          <a:p>
            <a:pPr lvl="3"/>
            <a:r>
              <a:rPr lang="en-US" dirty="0" smtClean="0"/>
              <a:t>Hover over desired thumbnail</a:t>
            </a:r>
          </a:p>
          <a:p>
            <a:pPr lvl="3"/>
            <a:r>
              <a:rPr lang="en-US" dirty="0" smtClean="0"/>
              <a:t>Click on </a:t>
            </a:r>
            <a:r>
              <a:rPr lang="en-US" baseline="30000" dirty="0" smtClean="0"/>
              <a:t>…</a:t>
            </a:r>
            <a:r>
              <a:rPr lang="en-US" dirty="0" smtClean="0"/>
              <a:t> then </a:t>
            </a:r>
            <a:r>
              <a:rPr lang="en-US" i="1" dirty="0" smtClean="0"/>
              <a:t>Pin Video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419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ZOOM TM Timer Suggestions with the Zoom Share Option</vt:lpstr>
      <vt:lpstr>Sharing a PowerPoint</vt:lpstr>
      <vt:lpstr>PowerPoint</vt:lpstr>
      <vt:lpstr>PowerPoint</vt:lpstr>
      <vt:lpstr>PowerPoint</vt:lpstr>
      <vt:lpstr>PP Procedure</vt:lpstr>
      <vt:lpstr>PP Procedure</vt:lpstr>
      <vt:lpstr>PP Procedure</vt:lpstr>
      <vt:lpstr>PP Procedure</vt:lpstr>
      <vt:lpstr>PP Procedure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 TM Timer Suggestions</dc:title>
  <dc:creator>ajkombol</dc:creator>
  <cp:lastModifiedBy>ajkombol</cp:lastModifiedBy>
  <cp:revision>52</cp:revision>
  <dcterms:created xsi:type="dcterms:W3CDTF">2020-04-01T15:00:11Z</dcterms:created>
  <dcterms:modified xsi:type="dcterms:W3CDTF">2020-04-15T00:36:35Z</dcterms:modified>
</cp:coreProperties>
</file>