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96" y="-5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2401" y="114301"/>
            <a:ext cx="8322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G</a:t>
            </a:r>
            <a:endParaRPr lang="en-US" sz="8000" dirty="0"/>
          </a:p>
        </p:txBody>
      </p:sp>
      <p:sp>
        <p:nvSpPr>
          <p:cNvPr id="5" name="TextBox 4"/>
          <p:cNvSpPr txBox="1"/>
          <p:nvPr/>
        </p:nvSpPr>
        <p:spPr>
          <a:xfrm>
            <a:off x="8001001" y="3943351"/>
            <a:ext cx="8322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G</a:t>
            </a:r>
            <a:endParaRPr lang="en-US" sz="8000" dirty="0"/>
          </a:p>
        </p:txBody>
      </p:sp>
      <p:sp>
        <p:nvSpPr>
          <p:cNvPr id="6" name="TextBox 5"/>
          <p:cNvSpPr txBox="1"/>
          <p:nvPr/>
        </p:nvSpPr>
        <p:spPr>
          <a:xfrm>
            <a:off x="7924801" y="171451"/>
            <a:ext cx="8322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G</a:t>
            </a:r>
            <a:endParaRPr lang="en-US" sz="80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1" y="3943351"/>
            <a:ext cx="8322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G</a:t>
            </a:r>
            <a:endParaRPr lang="en-US" sz="80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1" y="2114551"/>
            <a:ext cx="8322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G</a:t>
            </a:r>
            <a:endParaRPr lang="en-US" sz="8000" dirty="0"/>
          </a:p>
        </p:txBody>
      </p:sp>
      <p:sp>
        <p:nvSpPr>
          <p:cNvPr id="9" name="TextBox 8"/>
          <p:cNvSpPr txBox="1"/>
          <p:nvPr/>
        </p:nvSpPr>
        <p:spPr>
          <a:xfrm>
            <a:off x="7924801" y="2057401"/>
            <a:ext cx="8322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G</a:t>
            </a:r>
            <a:endParaRPr lang="en-US" sz="8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On-screen Show (16:9)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ajkombol</dc:creator>
  <cp:lastModifiedBy>ajkombol</cp:lastModifiedBy>
  <cp:revision>5</cp:revision>
  <dcterms:created xsi:type="dcterms:W3CDTF">2020-03-24T22:25:31Z</dcterms:created>
  <dcterms:modified xsi:type="dcterms:W3CDTF">2020-04-15T00:45:53Z</dcterms:modified>
</cp:coreProperties>
</file>