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56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08" y="-61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1" y="11430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8001001" y="39433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924801" y="1714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1" y="3943351"/>
            <a:ext cx="8322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G</a:t>
            </a:r>
            <a:endParaRPr 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1" y="11430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394335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8229601" y="394335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8153401" y="22860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1" y="11430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400050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8153401" y="394335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8001001" y="228601"/>
            <a:ext cx="7425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R</a:t>
            </a:r>
            <a:endParaRPr lang="en-US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4550"/>
            <a:ext cx="8229600" cy="857250"/>
          </a:xfrm>
        </p:spPr>
        <p:txBody>
          <a:bodyPr/>
          <a:lstStyle/>
          <a:p>
            <a:r>
              <a:rPr lang="en-US" dirty="0" smtClean="0"/>
              <a:t>Last slide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On-screen Show (16:9)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Last slide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4</cp:revision>
  <dcterms:created xsi:type="dcterms:W3CDTF">2020-03-24T22:25:31Z</dcterms:created>
  <dcterms:modified xsi:type="dcterms:W3CDTF">2020-04-15T00:39:24Z</dcterms:modified>
</cp:coreProperties>
</file>