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96" y="-5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5A797-31DE-4045-8594-64B94301AA1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CC4F7-E833-4439-9ABC-021877BB1E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1" y="114301"/>
            <a:ext cx="6848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Y</a:t>
            </a:r>
            <a:endParaRPr lang="en-US" sz="80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1" y="3943351"/>
            <a:ext cx="6848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Y</a:t>
            </a:r>
            <a:endParaRPr lang="en-US" sz="8000" dirty="0"/>
          </a:p>
        </p:txBody>
      </p:sp>
      <p:sp>
        <p:nvSpPr>
          <p:cNvPr id="6" name="TextBox 5"/>
          <p:cNvSpPr txBox="1"/>
          <p:nvPr/>
        </p:nvSpPr>
        <p:spPr>
          <a:xfrm>
            <a:off x="8229601" y="3943351"/>
            <a:ext cx="6848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Y</a:t>
            </a:r>
            <a:endParaRPr lang="en-US" sz="8000" dirty="0"/>
          </a:p>
        </p:txBody>
      </p:sp>
      <p:sp>
        <p:nvSpPr>
          <p:cNvPr id="7" name="TextBox 6"/>
          <p:cNvSpPr txBox="1"/>
          <p:nvPr/>
        </p:nvSpPr>
        <p:spPr>
          <a:xfrm>
            <a:off x="8153401" y="228601"/>
            <a:ext cx="6848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Y</a:t>
            </a:r>
            <a:endParaRPr lang="en-US" sz="80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1" y="2114551"/>
            <a:ext cx="6848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Y</a:t>
            </a:r>
            <a:endParaRPr lang="en-US" sz="8000" dirty="0"/>
          </a:p>
        </p:txBody>
      </p:sp>
      <p:sp>
        <p:nvSpPr>
          <p:cNvPr id="9" name="TextBox 8"/>
          <p:cNvSpPr txBox="1"/>
          <p:nvPr/>
        </p:nvSpPr>
        <p:spPr>
          <a:xfrm>
            <a:off x="8153401" y="2057401"/>
            <a:ext cx="6848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/>
              <a:t>Y</a:t>
            </a:r>
            <a:endParaRPr lang="en-US" sz="8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On-screen Show (16:9)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6</cp:revision>
  <dcterms:created xsi:type="dcterms:W3CDTF">2020-03-24T22:25:31Z</dcterms:created>
  <dcterms:modified xsi:type="dcterms:W3CDTF">2020-04-15T00:43:21Z</dcterms:modified>
</cp:coreProperties>
</file>